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76" r:id="rId1"/>
  </p:sldMasterIdLst>
  <p:notesMasterIdLst>
    <p:notesMasterId r:id="rId4"/>
  </p:notesMasterIdLst>
  <p:handoutMasterIdLst>
    <p:handoutMasterId r:id="rId5"/>
  </p:handoutMasterIdLst>
  <p:sldIdLst>
    <p:sldId id="258" r:id="rId2"/>
    <p:sldId id="259" r:id="rId3"/>
  </p:sldIdLst>
  <p:sldSz cx="12188825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0"/>
    <p:restoredTop sz="97112"/>
  </p:normalViewPr>
  <p:slideViewPr>
    <p:cSldViewPr snapToGrid="0" snapToObjects="1" showGuides="1">
      <p:cViewPr>
        <p:scale>
          <a:sx n="81" d="100"/>
          <a:sy n="81" d="100"/>
        </p:scale>
        <p:origin x="-168" y="-3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DC6E2-E8FD-8040-B6B2-C75E85C4C6D5}" type="datetimeFigureOut">
              <a:rPr lang="it-IT" smtClean="0"/>
              <a:t>03/07/2021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AD64C-FEBA-9B4F-9100-0C2D226D6B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79175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57D9E-C0AE-4446-ADF3-CA1E1D83E998}" type="datetimeFigureOut">
              <a:rPr lang="it-IT" smtClean="0"/>
              <a:t>03/07/2021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4675" y="1336675"/>
            <a:ext cx="64103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14E12-31E7-FC4E-AEE4-AA55FE7CCF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02128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14400" y="2130425"/>
            <a:ext cx="10360025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the </a:t>
            </a:r>
            <a:r>
              <a:rPr lang="it-IT" dirty="0" err="1" smtClean="0"/>
              <a:t>title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1225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the </a:t>
            </a:r>
            <a:r>
              <a:rPr lang="it-IT" dirty="0" err="1" smtClean="0"/>
              <a:t>Authors</a:t>
            </a:r>
            <a:r>
              <a:rPr lang="it-IT" dirty="0" smtClean="0"/>
              <a:t> and </a:t>
            </a:r>
            <a:r>
              <a:rPr lang="it-IT" dirty="0" err="1" smtClean="0"/>
              <a:t>Affiliations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9C86-F8F5-4C47-BA92-8A99644AFA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124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0" y="1414767"/>
            <a:ext cx="10969625" cy="690675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r>
              <a:rPr lang="it-IT" dirty="0" smtClean="0"/>
              <a:t> the </a:t>
            </a:r>
            <a:r>
              <a:rPr lang="it-IT" dirty="0" err="1" smtClean="0"/>
              <a:t>title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609600" y="2250260"/>
            <a:ext cx="10969625" cy="3782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it-IT" dirty="0" smtClean="0"/>
              <a:t>Click to </a:t>
            </a:r>
            <a:r>
              <a:rPr lang="it-IT" dirty="0" err="1" smtClean="0"/>
              <a:t>edit</a:t>
            </a:r>
            <a:endParaRPr lang="it-IT" dirty="0" smtClean="0"/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9C86-F8F5-4C47-BA92-8A99644AFA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506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1442831" y="6131196"/>
            <a:ext cx="47238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F049C86-F8F5-4C47-BA92-8A99644AFAFA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08D6BE80-9165-DE43-892B-6DDF294179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" y="0"/>
            <a:ext cx="1217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9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Sottotitolo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23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Segnaposto contenuto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9C86-F8F5-4C47-BA92-8A99644AFAF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489857"/>
      </p:ext>
    </p:extLst>
  </p:cSld>
  <p:clrMapOvr>
    <a:masterClrMapping/>
  </p:clrMapOvr>
</p:sld>
</file>

<file path=ppt/theme/theme1.xml><?xml version="1.0" encoding="utf-8"?>
<a:theme xmlns:a="http://schemas.openxmlformats.org/drawingml/2006/main" name="RDPA-202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</Words>
  <Application>Microsoft Office PowerPoint</Application>
  <PresentationFormat>Personalizzato</PresentationFormat>
  <Paragraphs>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RDPA-2021</vt:lpstr>
      <vt:lpstr>Presentazione standard di PowerPoint</vt:lpstr>
      <vt:lpstr>Presentazione standard di PowerPoint</vt:lpstr>
    </vt:vector>
  </TitlesOfParts>
  <Company>MORE-service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Luca Gasparini</dc:creator>
  <cp:lastModifiedBy>User</cp:lastModifiedBy>
  <cp:revision>13</cp:revision>
  <dcterms:created xsi:type="dcterms:W3CDTF">2015-03-09T11:57:36Z</dcterms:created>
  <dcterms:modified xsi:type="dcterms:W3CDTF">2021-07-03T09:59:38Z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MORE-service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Personalizzato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</vt:i4>
  </property>
</Properties>
</file>